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7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the Problem. What are the requirements and what does our client want?</a:t>
            </a:r>
            <a:br>
              <a:rPr lang="en"/>
            </a:br>
            <a:r>
              <a:rPr lang="en"/>
              <a:t>Organization Process</a:t>
            </a:r>
            <a:br>
              <a:rPr lang="en"/>
            </a:br>
            <a:r>
              <a:rPr lang="en"/>
              <a:t>Task Distribution</a:t>
            </a:r>
            <a:br>
              <a:rPr lang="en"/>
            </a:br>
            <a:r>
              <a:rPr lang="en"/>
              <a:t>Front-End Web Development Team</a:t>
            </a:r>
            <a:br>
              <a:rPr lang="en"/>
            </a:br>
            <a:r>
              <a:rPr lang="en"/>
              <a:t>Ideal Layout</a:t>
            </a:r>
            <a:br>
              <a:rPr lang="en"/>
            </a:br>
            <a:r>
              <a:rPr lang="en"/>
              <a:t>Progress</a:t>
            </a:r>
            <a:br>
              <a:rPr lang="en"/>
            </a:br>
            <a:r>
              <a:rPr lang="en"/>
              <a:t>	Examples of what has been done</a:t>
            </a:r>
            <a:br>
              <a:rPr lang="en"/>
            </a:br>
            <a:r>
              <a:rPr lang="en"/>
              <a:t>	What is left to be done</a:t>
            </a:r>
            <a:br>
              <a:rPr lang="en"/>
            </a:br>
            <a:r>
              <a:rPr lang="en"/>
              <a:t>Back-end Team Discusses how they will integreate the homepage into a working server</a:t>
            </a:r>
            <a:br>
              <a:rPr lang="en"/>
            </a:b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Team Discusses how they plan to create the video game and how they will enhance the experience of park vistors and their time at the parks</a:t>
            </a:r>
            <a:br>
              <a:rPr lang="en"/>
            </a:b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any problems or issues that we had or still have and solution we have explored</a:t>
            </a:r>
            <a:br>
              <a:rPr lang="en"/>
            </a:br>
            <a:r>
              <a:rPr lang="en"/>
              <a:t>For example, </a:t>
            </a:r>
            <a:r>
              <a:rPr lang="en"/>
              <a:t>unfamiliar</a:t>
            </a:r>
            <a:r>
              <a:rPr lang="en"/>
              <a:t> with html web designing. Gained knowledge of html and css and bootstrap to help accelerate website design in order to focus on more difficult task.</a:t>
            </a:r>
            <a:br>
              <a:rPr lang="en"/>
            </a:b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 #1 was created out of scratch by our web development team.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Each user shall have a profile page, which shall be linked to alongside every submission they make on the website (reviews, images, support tickets, etc.)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Moderators - can’t remove reviews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pinterest.com/pin/307511480787023504/?autologin=tru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28825" y="464950"/>
            <a:ext cx="4992900" cy="25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Natty Parks - A College Kids Guide to Software Engineering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5292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Adam Lynch, Chris Good, Lily Thongdygnalat, David Guare, Seth Vinson, Matt Muldoon, Chan Staples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Roles: User</a:t>
            </a:r>
            <a:endParaRPr sz="3000"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Post images, descriptions, reviews of park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 information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Request to change username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Reset password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Edit own posts and reviews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Delete own posts, reviews, images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List of Parks Page</a:t>
            </a:r>
            <a:endParaRPr sz="3000"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Organized list of parks by state, alphabet, location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Official picture as icon for park and link to its page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park has one administrative user.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Individual Park Pages</a:t>
            </a:r>
            <a:endParaRPr sz="3000"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page has following sections: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Pictures of park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Description of park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Notable landmarks/traits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Lodging/vacation details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Link to images, reviews, descriptions from users about park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Donations</a:t>
            </a:r>
            <a:endParaRPr sz="3000"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Payment will be processed by third party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Donator will enter name, company, email, amount in USD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Donator will choose payment option of PayPal or credit card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Donator will receive confirmation email once payment is complete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Submission of images, descriptions, reviews by Users</a:t>
            </a:r>
            <a:endParaRPr sz="3000"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has option to submit either anonymously or as a user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selects the park they wish to submit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has option to submit more than one image, review, description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submission of information, user is taken to park page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Ticket Support Services</a:t>
            </a:r>
            <a:endParaRPr sz="3000"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logins to submit a support ticket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selects park to submit a ticket for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selects topic for ticket (vandalism, littering, natural disaster, problem with facilities, other)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Game</a:t>
            </a:r>
            <a:endParaRPr sz="3000"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User logins to play game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Game keeps track of parks user has visited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User must scan QR code to confirm visitation to park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Game validates that the user is not a robot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Game grants points to user for visiting parks, visiting multiple places in parks, and submitting images, reviews, and descriptions of parks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Game has option to report a bug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799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50" y="1460250"/>
            <a:ext cx="4206851" cy="235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5284650" y="4131825"/>
            <a:ext cx="28674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Gantt Chart	Interface Spec ^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←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057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221825" y="378100"/>
            <a:ext cx="3115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Testing Model (Prioritization Method)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7044600" y="2638300"/>
            <a:ext cx="1552500" cy="20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of Importance: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425" y="152400"/>
            <a:ext cx="31431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974950" y="142370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Sequence Diagram 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Requirements</a:t>
            </a:r>
            <a:endParaRPr sz="3000"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Website with 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interactive game, a donation system, a ticketing system, and integration with social media.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Links to separate pages for all national and state parks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400" y="152400"/>
            <a:ext cx="379518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962700" y="415150"/>
            <a:ext cx="17118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Home page content 	→ </a:t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HLA Diagram →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7563"/>
            <a:ext cx="8839197" cy="260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Update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1297500" y="1479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Languages used include HTML and CSS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Currently testing out Bootstrap, which is open Source tool-kit that assist in the front-end </a:t>
            </a:r>
            <a:r>
              <a:rPr lang="en"/>
              <a:t>development</a:t>
            </a:r>
            <a:r>
              <a:rPr lang="en"/>
              <a:t> with HTML, CSS and JS.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Progress..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Homepage 1 and 2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Two drastically different designs.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Homepage 2 implements Bootstrap, while homepage 1 does not.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Eventually, one design will determine the style of all pages.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“Create An Account” web page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Homepage Version 1</a:t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225" y="1090450"/>
            <a:ext cx="7301450" cy="36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224650" y="1894350"/>
            <a:ext cx="1445700" cy="11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Homepage Version 1.2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41450"/>
            <a:ext cx="6447249" cy="3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Homepage Version 2</a:t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750" y="974875"/>
            <a:ext cx="6091278" cy="39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Account and Login Page</a:t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338" y="1414550"/>
            <a:ext cx="6869325" cy="29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Update(continue..)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the completion of the pages, the Web Development Team will work on the remaining pages.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each page is created, they are tested to ensure that they are linked correctly.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0" y="1307850"/>
            <a:ext cx="70389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Implemented: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EC2 instance, S3 Bucket, Elasticsearch Cluster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 up basic, static website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Server pulls from Github repo periodically, easy to stay updated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To-Do: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 up a better web server for dynamic HTML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 up HTTPS so we can begin with payment processing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Finish login database and Elasticsearch storage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713" y="-12"/>
            <a:ext cx="37242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Natty Parks Go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Concept: Make a game similar to that of Pokemon Go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Mechanics: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GPS location services used to track users location and for different animals to spawn around them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QR Codes - used as a way to unlock new animals depending on which park the user is currently at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Home park - virtual park based on their choice of 3 - 4 different parks within their state</a:t>
            </a:r>
            <a:endParaRPr/>
          </a:p>
          <a:p>
            <a: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be customized slightly</a:t>
            </a:r>
            <a:endParaRPr/>
          </a:p>
          <a:p>
            <a: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customization comes from the different animals they collect.  These animals will inhabit their park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Friend system where users can add their friends accounts</a:t>
            </a:r>
            <a:endParaRPr/>
          </a:p>
          <a:p>
            <a: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allows their friends to visit their home park</a:t>
            </a:r>
            <a:endParaRPr/>
          </a:p>
          <a:p>
            <a: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Collecting animals - users will have to befriend animals by giving them the correct kind of food that they would naturally eat in the wild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Back-End Requirements</a:t>
            </a:r>
            <a:endParaRPr sz="3000"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Hosted on AWS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Server hosted on EC2 instance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Other info stored in ElasticSearch cluster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Site secured with SSL/TLS certificates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so far</a:t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1297500" y="1553850"/>
            <a:ext cx="3834000" cy="29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GPS location scripts have been found and are being implemented in a test project.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Actual project has been created and title screen is set up.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Art assets have begun being created</a:t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500" y="0"/>
            <a:ext cx="3976498" cy="26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178600" y="2625750"/>
            <a:ext cx="39543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Just a modest tree #programmerArt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600" y="2932500"/>
            <a:ext cx="3954302" cy="212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Park Maps/Bases</a:t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basic types of parks: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Parks centered around rivers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Ex. - Patapsco State Park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Parks centered around Mountains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Ex. - Rocky Mountain National Park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Parks centered around forests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Ex. - literally every park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Parks centered around beaches/lakes/large bodies of water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Ex. - Sandy Point State Park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Animals in Parks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- National and State Parks have different ecosystems and life that inhabit them.  Because of this, different animals will be available at certain parks based on each park’s basic ecosystem.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Forest parks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Abundance of squirrels, chipmunks, deer, moose, elk, and things of the like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Mountain parks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Things like mountain goats, mountain lions, and other mountain critters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Plains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Bison, prairie dogs, and other things of the like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 body of water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Abundance of fish, crabs, lobsters, and birds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River</a:t>
            </a:r>
            <a:endParaRPr/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Crawfish, shrimp, Beavers, and the platypus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Encountered During Dev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GPS scripts gotten from Unity Asset store currently do not work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Number of console errors when project runs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C# - Since all of our members know Java, C# will take time to get used to.  More specifically with Unity’s API in C#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675" y="2625750"/>
            <a:ext cx="3471475" cy="19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4333750" y="4578450"/>
            <a:ext cx="3497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Demo Scene for GPS trial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125" y="3250689"/>
            <a:ext cx="2575825" cy="6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1334138" y="3887075"/>
            <a:ext cx="2575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Number of errors in console that break the C# code when the GPS Trial scene is played.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Workarounds</a:t>
            </a:r>
            <a:endParaRPr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Issue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not able to solve issue within next few weeks, we will center the mechanics around the QR codes that would theoretically be in place around National and State Parks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QR codes would unlock different animals that are available based on what the code specifically says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Animals could then be captured in a “Safari Zone” like area where the user can choose their map based on what kind of animals they wish to catch.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They would, however, be limited to the park types that they have gone to and scanned a QR code for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C# - no workaround, but there are plenty of videos and assets that can be watched and downloaded, respectively, for free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Pictures</a:t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1297500" y="1567550"/>
            <a:ext cx="9102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Screen -&gt;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Don’t mind the weird colors, fix is coming in update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775" y="1567550"/>
            <a:ext cx="6128626" cy="34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Currently, we have a working website with the following features: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Hosted on Amazon Web Services with a server hosted on EC2 instance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information is stored on a ElasticSearch cluster and the site is secured with the necessary certificates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Next Steps: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Incorporate</a:t>
            </a:r>
            <a:r>
              <a:rPr lang="en" sz="1400"/>
              <a:t> payment processing for the donation system, finish an interactive game, and </a:t>
            </a:r>
            <a:r>
              <a:rPr lang="en" sz="1400"/>
              <a:t>integrate</a:t>
            </a:r>
            <a:r>
              <a:rPr lang="en" sz="1400"/>
              <a:t> the website with social media (Facebook, Instagram, etc.)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up an “Create an Account” web page for future users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Decide on a homepage and complete the necessary links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 (This is just for the picture)</a:t>
            </a:r>
            <a:endParaRPr/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Java Picture on slide 31: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https://www.pinterest.com/pin/307511480787023504/?autologin=true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Links to 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list of parks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interactive game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donation page for public and private parties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ticket based support page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National Parks’ Facebook, Twitter, Instagram, Snapchat, etc,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log in or create account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Profile</a:t>
            </a:r>
            <a:endParaRPr sz="3000"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User has profile page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Profile keeps track of user submissions and support tickets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/>
              <a:t>Profile Picture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Roles: System Administrator</a:t>
            </a:r>
            <a:endParaRPr sz="3000"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Edit any viewable content on website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Moderate posts by users and moderators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Access backend information, user database information, website data information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Access &amp; rollback website backups &amp; snapshots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Roles: System Moderators</a:t>
            </a:r>
            <a:endParaRPr sz="3000"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Moderate park pages &amp; user submissions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Respond and remove user posts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Change publicly viewable information for users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Manually reset user passwords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 blacklisted words/phrases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Ban/Unban users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Roles: System Editor</a:t>
            </a:r>
            <a:endParaRPr sz="3000"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Write &amp; edit park information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Respond to park reviews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Approve user submissions about parks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Roles: Park Moderators &amp; Park Editors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Park Moderators:</a:t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Moderate &amp; edit information &amp; posts to their assigned park only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Remove user posts &amp; images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Park Editors:</a:t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Write &amp; edit park information for their assigned park only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Respond to park reviews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Approve user image &amp; description posts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